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7" r:id="rId13"/>
    <p:sldId id="268" r:id="rId14"/>
    <p:sldId id="275" r:id="rId15"/>
    <p:sldId id="281" r:id="rId16"/>
    <p:sldId id="279" r:id="rId17"/>
    <p:sldId id="280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BOYS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2013-16</c:v>
                </c:pt>
                <c:pt idx="1">
                  <c:v>2014-17</c:v>
                </c:pt>
                <c:pt idx="2">
                  <c:v>2015-18</c:v>
                </c:pt>
                <c:pt idx="3">
                  <c:v>2016-19</c:v>
                </c:pt>
                <c:pt idx="4">
                  <c:v>2017-20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</c:v>
                </c:pt>
                <c:pt idx="1">
                  <c:v>15</c:v>
                </c:pt>
                <c:pt idx="2">
                  <c:v>29</c:v>
                </c:pt>
                <c:pt idx="3">
                  <c:v>9</c:v>
                </c:pt>
                <c:pt idx="4">
                  <c:v>11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GIRLS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2013-16</c:v>
                </c:pt>
                <c:pt idx="1">
                  <c:v>2014-17</c:v>
                </c:pt>
                <c:pt idx="2">
                  <c:v>2015-18</c:v>
                </c:pt>
                <c:pt idx="3">
                  <c:v>2016-19</c:v>
                </c:pt>
                <c:pt idx="4">
                  <c:v>2017-20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</c:v>
                </c:pt>
                <c:pt idx="1">
                  <c:v>10</c:v>
                </c:pt>
                <c:pt idx="2">
                  <c:v>14</c:v>
                </c:pt>
                <c:pt idx="3">
                  <c:v>20</c:v>
                </c:pt>
                <c:pt idx="4">
                  <c:v>23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2013-16</c:v>
                </c:pt>
                <c:pt idx="1">
                  <c:v>2014-17</c:v>
                </c:pt>
                <c:pt idx="2">
                  <c:v>2015-18</c:v>
                </c:pt>
                <c:pt idx="3">
                  <c:v>2016-19</c:v>
                </c:pt>
                <c:pt idx="4">
                  <c:v>2017-20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18</c:v>
                </c:pt>
                <c:pt idx="1">
                  <c:v>25</c:v>
                </c:pt>
                <c:pt idx="2">
                  <c:v>43</c:v>
                </c:pt>
                <c:pt idx="3">
                  <c:v>29</c:v>
                </c:pt>
                <c:pt idx="4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6612032"/>
        <c:axId val="236619648"/>
      </c:barChart>
      <c:catAx>
        <c:axId val="236612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6619648"/>
        <c:crosses val="autoZero"/>
        <c:auto val="1"/>
        <c:lblAlgn val="ctr"/>
        <c:lblOffset val="100"/>
        <c:noMultiLvlLbl val="0"/>
      </c:catAx>
      <c:valAx>
        <c:axId val="236619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6612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697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184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4739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981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896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515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568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52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314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784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469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4E876-EC49-4782-A31B-49D678081569}" type="datetimeFigureOut">
              <a:rPr lang="en-IN" smtClean="0"/>
              <a:pPr/>
              <a:t>08-06-2019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32AD3-1C3B-48C1-8B2A-00908265CD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93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28" y="96837"/>
            <a:ext cx="6657975" cy="66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188640"/>
            <a:ext cx="83950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Department of Geography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6654" y="5473410"/>
            <a:ext cx="64423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A.B.M. COLLEGE </a:t>
            </a:r>
          </a:p>
          <a:p>
            <a:pPr algn="ctr"/>
            <a:r>
              <a:rPr 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Jamshedpur </a:t>
            </a:r>
            <a:endParaRPr 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190" y="1523205"/>
            <a:ext cx="61912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68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0175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23728" y="116632"/>
            <a:ext cx="4556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U.G.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232790"/>
              </p:ext>
            </p:extLst>
          </p:nvPr>
        </p:nvGraphicFramePr>
        <p:xfrm>
          <a:off x="125760" y="1196752"/>
          <a:ext cx="8892480" cy="5040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972"/>
                <a:gridCol w="1041859"/>
                <a:gridCol w="595348"/>
                <a:gridCol w="508456"/>
                <a:gridCol w="1054332"/>
                <a:gridCol w="669766"/>
                <a:gridCol w="520929"/>
                <a:gridCol w="1041858"/>
                <a:gridCol w="578890"/>
                <a:gridCol w="574070"/>
              </a:tblGrid>
              <a:tr h="1138191">
                <a:tc>
                  <a:txBody>
                    <a:bodyPr/>
                    <a:lstStyle/>
                    <a:p>
                      <a:r>
                        <a:rPr lang="en-US" dirty="0" smtClean="0"/>
                        <a:t>SESSION</a:t>
                      </a:r>
                      <a:endParaRPr lang="en-IN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U.G.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PART-  1</a:t>
                      </a:r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U.G.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PART-  2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U.G.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PART-  3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650395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sng" dirty="0" smtClean="0"/>
                        <a:t>APPEARED</a:t>
                      </a:r>
                      <a:endParaRPr lang="en-IN" sz="1400" u="sng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 smtClean="0"/>
                        <a:t>PASS</a:t>
                      </a:r>
                      <a:endParaRPr lang="en-IN" sz="1400" u="sng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 smtClean="0"/>
                        <a:t>FAIL</a:t>
                      </a:r>
                      <a:endParaRPr lang="en-IN" sz="1400" u="sng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 smtClean="0"/>
                        <a:t>APPEARED</a:t>
                      </a:r>
                      <a:endParaRPr lang="en-IN" sz="1400" u="sng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 smtClean="0"/>
                        <a:t>PASS</a:t>
                      </a:r>
                      <a:endParaRPr lang="en-IN" sz="1400" u="sng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 smtClean="0"/>
                        <a:t>FAIL</a:t>
                      </a:r>
                      <a:endParaRPr lang="en-IN" sz="1400" u="sng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 smtClean="0"/>
                        <a:t>APPEARED</a:t>
                      </a:r>
                      <a:endParaRPr lang="en-IN" sz="1400" u="sng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 smtClean="0"/>
                        <a:t>PASS</a:t>
                      </a:r>
                      <a:endParaRPr lang="en-IN" sz="1400" u="sng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 smtClean="0"/>
                        <a:t>FAIL</a:t>
                      </a:r>
                      <a:endParaRPr lang="en-IN" sz="1400" u="sng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0395">
                <a:tc>
                  <a:txBody>
                    <a:bodyPr/>
                    <a:lstStyle/>
                    <a:p>
                      <a:r>
                        <a:rPr lang="en-US" dirty="0" smtClean="0"/>
                        <a:t>2010-13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0395">
                <a:tc>
                  <a:txBody>
                    <a:bodyPr/>
                    <a:lstStyle/>
                    <a:p>
                      <a:r>
                        <a:rPr lang="en-US" dirty="0" smtClean="0"/>
                        <a:t>2011-14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0395">
                <a:tc>
                  <a:txBody>
                    <a:bodyPr/>
                    <a:lstStyle/>
                    <a:p>
                      <a:r>
                        <a:rPr lang="en-US" dirty="0" smtClean="0"/>
                        <a:t>2012-15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0395">
                <a:tc>
                  <a:txBody>
                    <a:bodyPr/>
                    <a:lstStyle/>
                    <a:p>
                      <a:r>
                        <a:rPr lang="en-US" dirty="0" smtClean="0"/>
                        <a:t>2013-16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0395">
                <a:tc>
                  <a:txBody>
                    <a:bodyPr/>
                    <a:lstStyle/>
                    <a:p>
                      <a:r>
                        <a:rPr lang="en-US" dirty="0" smtClean="0"/>
                        <a:t>2014-17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IN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26"/>
            <a:ext cx="9144000" cy="686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1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39" y="381000"/>
            <a:ext cx="6288360" cy="62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08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GEOGRAPHICAL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EQUIPMENTS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5" y="923330"/>
            <a:ext cx="3003798" cy="2636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197" y="923330"/>
            <a:ext cx="2276004" cy="2636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6" y="3645024"/>
            <a:ext cx="3068864" cy="30243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544" y="3212976"/>
            <a:ext cx="2520280" cy="347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Dumpy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51683" y="3212976"/>
            <a:ext cx="2083942" cy="313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Prismatic Compass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7545" y="6281936"/>
            <a:ext cx="2700006" cy="387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Sextant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36" y="942445"/>
            <a:ext cx="3325298" cy="25840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95492" y="3212976"/>
            <a:ext cx="3097355" cy="345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Polar Compensating </a:t>
            </a:r>
            <a:r>
              <a:rPr lang="en-US" sz="1600" dirty="0" err="1" smtClean="0"/>
              <a:t>Planimeter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36" y="3579357"/>
            <a:ext cx="3325298" cy="30671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41096" y="6281936"/>
            <a:ext cx="3051752" cy="364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Theodolite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196" y="3579356"/>
            <a:ext cx="2276003" cy="30900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51683" y="6281936"/>
            <a:ext cx="2083942" cy="364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Plane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5192" y="17306"/>
            <a:ext cx="4773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SURVEY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CAMPS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44" y="940637"/>
            <a:ext cx="1746114" cy="550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98506"/>
            <a:ext cx="4874328" cy="289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0" y="3717032"/>
            <a:ext cx="2109934" cy="287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0" y="940637"/>
            <a:ext cx="6984262" cy="275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3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en-US" sz="54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EDUCATIONAL</a:t>
            </a:r>
            <a:r>
              <a:rPr lang="en-US" u="sng" dirty="0" smtClean="0"/>
              <a:t> </a:t>
            </a:r>
            <a:r>
              <a:rPr lang="en-US" sz="54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TOUR</a:t>
            </a:r>
            <a:endParaRPr lang="en-US" sz="54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80728"/>
            <a:ext cx="7772400" cy="56166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096000" cy="55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87" y="968545"/>
            <a:ext cx="4358113" cy="23493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80728"/>
            <a:ext cx="3414287" cy="5512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87" y="3359746"/>
            <a:ext cx="4211960" cy="31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en-US" sz="54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EDUCATIONAL</a:t>
            </a:r>
            <a:r>
              <a:rPr lang="en-US" u="sng" dirty="0" smtClean="0"/>
              <a:t> </a:t>
            </a:r>
            <a:r>
              <a:rPr lang="en-US" sz="54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TOUR</a:t>
            </a:r>
            <a:endParaRPr lang="en-US" sz="54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80728"/>
            <a:ext cx="7772400" cy="56166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096000" cy="55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9" y="3573016"/>
            <a:ext cx="3833431" cy="2648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9" y="980727"/>
            <a:ext cx="7759272" cy="25922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73016"/>
            <a:ext cx="3958208" cy="26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en-US" sz="49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Strength :</a:t>
            </a:r>
            <a:br>
              <a:rPr lang="en-US" sz="49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en-US" sz="49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Percentage of female students is more than male students.</a:t>
            </a:r>
          </a:p>
          <a:p>
            <a:r>
              <a:rPr lang="en-US" dirty="0"/>
              <a:t>Percentage of admission in Geography has increased in recent years</a:t>
            </a:r>
            <a:r>
              <a:rPr lang="en-US" dirty="0" smtClean="0"/>
              <a:t>.</a:t>
            </a:r>
          </a:p>
          <a:p>
            <a:r>
              <a:rPr lang="en-US" dirty="0"/>
              <a:t>Percentage of </a:t>
            </a:r>
            <a:r>
              <a:rPr lang="en-US" dirty="0" smtClean="0"/>
              <a:t>failure students has decreased </a:t>
            </a:r>
            <a:r>
              <a:rPr lang="en-US" dirty="0"/>
              <a:t>in </a:t>
            </a:r>
            <a:r>
              <a:rPr lang="en-US" dirty="0" smtClean="0"/>
              <a:t>last few </a:t>
            </a:r>
            <a:r>
              <a:rPr lang="en-US" dirty="0"/>
              <a:t>years.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5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sz="49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Weakness :</a:t>
            </a:r>
            <a:endParaRPr lang="en-US" sz="49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from economically weaker families work part time jobs so they are unable to attend classes properly.</a:t>
            </a:r>
          </a:p>
          <a:p>
            <a:r>
              <a:rPr lang="en-US" dirty="0" smtClean="0"/>
              <a:t>Female students are get married during their studies.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4048" y="116632"/>
            <a:ext cx="8570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STUDENT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ACHIEVEMENTS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2" name="Picture 10" descr="C:\Users\Lenovo-AIO\Desktop\New folder\IMG-20190203-WA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6" y="1039963"/>
            <a:ext cx="6321845" cy="305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Lenovo-AIO\Desktop\New folder\IMG-20190203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9" y="4094131"/>
            <a:ext cx="6307493" cy="26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Lenovo-AIO\Desktop\New folder\IMG-20190203-WA0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39962"/>
            <a:ext cx="2251913" cy="562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116632"/>
            <a:ext cx="8386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DEPARTMENTAL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ACTIVITIES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00" name="Picture 4" descr="C:\Users\Lenovo-AIO\Desktop\New folder\IMG-20190122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1" y="3972057"/>
            <a:ext cx="4449399" cy="250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Lenovo-AIO\Desktop\New folder\IMG-20190122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7" y="1301675"/>
            <a:ext cx="4162368" cy="23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Lenovo-AIO\Desktop\New folder\IMG-20190122-WA0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38" y="1301675"/>
            <a:ext cx="4162369" cy="23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Lenovo-AIO\Desktop\New folder\IMG-20190122-WA0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9" y="3924497"/>
            <a:ext cx="4108132" cy="25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8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0182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40760" cy="4442048"/>
          </a:xfrm>
        </p:spPr>
        <p:txBody>
          <a:bodyPr>
            <a:normAutofit lnSpcReduction="10000"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- </a:t>
            </a: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Achieving a pioneer role in the field of Geography and Geographic Information Systems.</a:t>
            </a:r>
          </a:p>
          <a:p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Making citizen to know global changes and its effects on the society</a:t>
            </a:r>
          </a:p>
          <a:p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Being distinctive amongst the other departments on the national, regional, and global levels.</a:t>
            </a:r>
            <a:endParaRPr lang="en-IN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14697" y="116632"/>
            <a:ext cx="2252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VISION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44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0895821">
            <a:off x="1075564" y="1074509"/>
            <a:ext cx="679241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</a:t>
            </a:r>
          </a:p>
          <a:p>
            <a:pPr algn="ctr"/>
            <a:r>
              <a:rPr lang="en-US" sz="150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</a:t>
            </a:r>
            <a:r>
              <a:rPr lang="en-US" sz="1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</a:t>
            </a:r>
            <a:endParaRPr lang="en-US" sz="1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91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80434" y="116632"/>
            <a:ext cx="2783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MISSION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290666"/>
            <a:ext cx="7272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Establishing a system of moral values and the     commitment towards development of scientific temper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encouraging creative thinking</a:t>
            </a:r>
          </a:p>
          <a:p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Introducing selected programs that help the students to fulfill his/ her academic and personal  ambitions </a:t>
            </a:r>
            <a:endParaRPr lang="en-IN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7700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64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31840" y="188640"/>
            <a:ext cx="2683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FACULTY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1700807"/>
            <a:ext cx="78488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of the Teacher -            SUCHITA KUMARI	                                         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Qualification               -            M.A , B.Ed. , 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</a:t>
            </a:r>
          </a:p>
          <a:p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Pursuing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Ph.D</a:t>
            </a:r>
            <a:endParaRPr lang="en-US" sz="24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 of Joining           -            09/05/2018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Seminar/Workshop  -            International     – 1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National             – 1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Workshop          – 1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Other                  – 1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                -                            1</a:t>
            </a:r>
          </a:p>
          <a:p>
            <a:endParaRPr lang="en-US" sz="24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                          -         suchi.kumari123@yahoomail.com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No                 -          9835951590</a:t>
            </a:r>
          </a:p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19" y="404664"/>
            <a:ext cx="156686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2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04" y="2765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20486" y="116632"/>
            <a:ext cx="6038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TEACHING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METHOD</a:t>
            </a:r>
            <a:endParaRPr lang="en-US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19675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department organizes several activities      as follows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:-</a:t>
            </a:r>
            <a:endParaRPr lang="en-IN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9117" y="2397081"/>
            <a:ext cx="58203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Lecture Method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Tutorial Classes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Field Work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Educational Tour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Projects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Class Test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Local Survey – Physical  &amp;                           Human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Guest Lecture</a:t>
            </a:r>
          </a:p>
        </p:txBody>
      </p:sp>
    </p:spTree>
    <p:extLst>
      <p:ext uri="{BB962C8B-B14F-4D97-AF65-F5344CB8AC3E}">
        <p14:creationId xmlns:p14="http://schemas.microsoft.com/office/powerpoint/2010/main" val="29805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9436" y="32657"/>
            <a:ext cx="8211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ADMISSION IN U.G</a:t>
            </a:r>
            <a:r>
              <a:rPr lang="en-US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r>
              <a:rPr lang="en-US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(SOCIAL GROUPWISE)</a:t>
            </a:r>
            <a:endParaRPr lang="en-US" sz="20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103175"/>
              </p:ext>
            </p:extLst>
          </p:nvPr>
        </p:nvGraphicFramePr>
        <p:xfrm>
          <a:off x="1499727" y="1205787"/>
          <a:ext cx="6240624" cy="4959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104"/>
                <a:gridCol w="1040104"/>
                <a:gridCol w="1040104"/>
                <a:gridCol w="1040104"/>
                <a:gridCol w="1040104"/>
                <a:gridCol w="1040104"/>
              </a:tblGrid>
              <a:tr h="826586">
                <a:tc>
                  <a:txBody>
                    <a:bodyPr/>
                    <a:lstStyle/>
                    <a:p>
                      <a:r>
                        <a:rPr lang="en-US" dirty="0" smtClean="0"/>
                        <a:t>SESSION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ST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SC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OBC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General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TOTAL</a:t>
                      </a:r>
                      <a:endParaRPr lang="en-IN" dirty="0"/>
                    </a:p>
                  </a:txBody>
                  <a:tcPr/>
                </a:tc>
              </a:tr>
              <a:tr h="826586">
                <a:tc>
                  <a:txBody>
                    <a:bodyPr/>
                    <a:lstStyle/>
                    <a:p>
                      <a:r>
                        <a:rPr lang="en-US" dirty="0" smtClean="0"/>
                        <a:t>2013-16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IN" dirty="0"/>
                    </a:p>
                  </a:txBody>
                  <a:tcPr/>
                </a:tc>
              </a:tr>
              <a:tr h="826586">
                <a:tc>
                  <a:txBody>
                    <a:bodyPr/>
                    <a:lstStyle/>
                    <a:p>
                      <a:r>
                        <a:rPr lang="en-US" dirty="0" smtClean="0"/>
                        <a:t>2014-17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17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25</a:t>
                      </a:r>
                      <a:endParaRPr lang="en-IN" dirty="0"/>
                    </a:p>
                  </a:txBody>
                  <a:tcPr/>
                </a:tc>
              </a:tr>
              <a:tr h="826586">
                <a:tc>
                  <a:txBody>
                    <a:bodyPr/>
                    <a:lstStyle/>
                    <a:p>
                      <a:r>
                        <a:rPr lang="en-US" dirty="0" smtClean="0"/>
                        <a:t>2015-18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31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43</a:t>
                      </a:r>
                      <a:endParaRPr lang="en-IN" dirty="0"/>
                    </a:p>
                  </a:txBody>
                  <a:tcPr/>
                </a:tc>
              </a:tr>
              <a:tr h="826586">
                <a:tc>
                  <a:txBody>
                    <a:bodyPr/>
                    <a:lstStyle/>
                    <a:p>
                      <a:r>
                        <a:rPr lang="en-US" dirty="0" smtClean="0"/>
                        <a:t>2016-19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16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29</a:t>
                      </a:r>
                      <a:endParaRPr lang="en-IN" dirty="0"/>
                    </a:p>
                  </a:txBody>
                  <a:tcPr/>
                </a:tc>
              </a:tr>
              <a:tr h="826586">
                <a:tc>
                  <a:txBody>
                    <a:bodyPr/>
                    <a:lstStyle/>
                    <a:p>
                      <a:r>
                        <a:rPr lang="en-US" dirty="0" smtClean="0"/>
                        <a:t>2017-20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21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34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73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" y="0"/>
            <a:ext cx="91328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9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novo-AIO\Desktop\यूजी० सेम-3(ए०बी०एम०)। 20190222_19302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0854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92789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333185"/>
              </p:ext>
            </p:extLst>
          </p:nvPr>
        </p:nvGraphicFramePr>
        <p:xfrm>
          <a:off x="1524000" y="1397000"/>
          <a:ext cx="6360368" cy="5056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092"/>
                <a:gridCol w="1590092"/>
                <a:gridCol w="1590092"/>
                <a:gridCol w="1590092"/>
              </a:tblGrid>
              <a:tr h="842723">
                <a:tc>
                  <a:txBody>
                    <a:bodyPr/>
                    <a:lstStyle/>
                    <a:p>
                      <a:r>
                        <a:rPr lang="en-US" dirty="0" smtClean="0"/>
                        <a:t>   SESSION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BOYS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GIRLS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TOTAL</a:t>
                      </a:r>
                      <a:endParaRPr lang="en-IN" dirty="0"/>
                    </a:p>
                  </a:txBody>
                  <a:tcPr/>
                </a:tc>
              </a:tr>
              <a:tr h="842723">
                <a:tc>
                  <a:txBody>
                    <a:bodyPr/>
                    <a:lstStyle/>
                    <a:p>
                      <a:r>
                        <a:rPr lang="en-US" dirty="0" smtClean="0"/>
                        <a:t>2013-16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18</a:t>
                      </a:r>
                      <a:endParaRPr lang="en-IN" dirty="0"/>
                    </a:p>
                  </a:txBody>
                  <a:tcPr/>
                </a:tc>
              </a:tr>
              <a:tr h="842723">
                <a:tc>
                  <a:txBody>
                    <a:bodyPr/>
                    <a:lstStyle/>
                    <a:p>
                      <a:r>
                        <a:rPr lang="en-US" dirty="0" smtClean="0"/>
                        <a:t>2014-17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15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10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25</a:t>
                      </a:r>
                      <a:endParaRPr lang="en-IN" dirty="0"/>
                    </a:p>
                  </a:txBody>
                  <a:tcPr/>
                </a:tc>
              </a:tr>
              <a:tr h="842723">
                <a:tc>
                  <a:txBody>
                    <a:bodyPr/>
                    <a:lstStyle/>
                    <a:p>
                      <a:r>
                        <a:rPr lang="en-US" dirty="0" smtClean="0"/>
                        <a:t>2015-18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29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14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43</a:t>
                      </a:r>
                      <a:endParaRPr lang="en-IN" dirty="0"/>
                    </a:p>
                  </a:txBody>
                  <a:tcPr/>
                </a:tc>
              </a:tr>
              <a:tr h="842723">
                <a:tc>
                  <a:txBody>
                    <a:bodyPr/>
                    <a:lstStyle/>
                    <a:p>
                      <a:r>
                        <a:rPr lang="en-US" dirty="0" smtClean="0"/>
                        <a:t>2016-19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29</a:t>
                      </a:r>
                      <a:endParaRPr lang="en-IN" dirty="0"/>
                    </a:p>
                  </a:txBody>
                  <a:tcPr/>
                </a:tc>
              </a:tr>
              <a:tr h="842723">
                <a:tc>
                  <a:txBody>
                    <a:bodyPr/>
                    <a:lstStyle/>
                    <a:p>
                      <a:r>
                        <a:rPr lang="en-US" dirty="0" smtClean="0"/>
                        <a:t>2017-20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11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23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34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20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9921158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086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417</Words>
  <Application>Microsoft Office PowerPoint</Application>
  <PresentationFormat>On-screen Show (4:3)</PresentationFormat>
  <Paragraphs>179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EDUCATIONAL TOUR</vt:lpstr>
      <vt:lpstr>EDUCATIONAL TOUR</vt:lpstr>
      <vt:lpstr>Strength : </vt:lpstr>
      <vt:lpstr>Weakness 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Lenovo-AIO</dc:creator>
  <cp:lastModifiedBy>abm college</cp:lastModifiedBy>
  <cp:revision>38</cp:revision>
  <dcterms:created xsi:type="dcterms:W3CDTF">2019-02-22T13:52:36Z</dcterms:created>
  <dcterms:modified xsi:type="dcterms:W3CDTF">2019-06-08T11:04:30Z</dcterms:modified>
</cp:coreProperties>
</file>